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8" r:id="rId4"/>
    <p:sldId id="279" r:id="rId5"/>
    <p:sldId id="260" r:id="rId6"/>
    <p:sldId id="262" r:id="rId7"/>
    <p:sldId id="266" r:id="rId8"/>
    <p:sldId id="263" r:id="rId9"/>
    <p:sldId id="281" r:id="rId10"/>
    <p:sldId id="264" r:id="rId11"/>
    <p:sldId id="282" r:id="rId12"/>
    <p:sldId id="265" r:id="rId13"/>
    <p:sldId id="267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83" r:id="rId22"/>
    <p:sldId id="277" r:id="rId23"/>
    <p:sldId id="28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D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79" autoAdjust="0"/>
    <p:restoredTop sz="94660"/>
  </p:normalViewPr>
  <p:slideViewPr>
    <p:cSldViewPr snapToGrid="0">
      <p:cViewPr>
        <p:scale>
          <a:sx n="94" d="100"/>
          <a:sy n="94" d="100"/>
        </p:scale>
        <p:origin x="2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3ABCB-927C-4CF9-BDD8-BA96CE711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6048C8-A9E8-4620-BABF-50A577E05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D57391-6A94-4242-9F99-21116C52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61772-3AC5-4169-B68B-3FB46FBDE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C1ED51-5FAC-4DBB-9D9B-88500635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35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59466-BBC4-411A-8E55-36B186D7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B7D87B-285C-4337-80A1-C61AD53F6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34A1-3721-4D0F-9321-0233E91B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3F600-2C46-483A-9034-4EAA96F7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541AA7-CB5C-4593-B767-55F60472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0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6B1DFD-65F3-4843-9B84-53C149848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23AE38-7FBF-4810-B70B-4306FF5CA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60800-C439-4B80-A153-F1D272BA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F312B9-9045-49F7-BC54-03CC9E0B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92CDF-8149-436C-89DF-756DDC00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3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D908E-B895-482F-8711-7655D756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8AF23-E896-49EC-BB1C-A60C0E76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F9E74-75C6-4B15-9B6F-A1A357C0B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2F95F-963D-4851-86F4-BAFDAF430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AF616-BEA5-433A-A125-49C2B6A0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46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C256F-C630-4033-95CC-6C9B775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90348C-69BD-43BE-B0D5-586CE2D51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9E911-8D24-4839-84DD-732792AC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D29E4-5326-42FF-BDD0-AA464DC06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A46CC-BB68-4F4B-A6E9-635102DA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47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33048-BE3F-4E70-ACF3-475D2B0F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55FFCB-6FE4-49DE-B927-64C0017C0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6720D2-CDCC-475C-92C8-26B8F1E8D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EA56BC-08A2-404F-8259-E3D682ADE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721FA7-B580-4B2B-A3CB-101872C1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5EC5E-8376-419E-AD00-611E613E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2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DA246-D749-4794-9F94-8358178B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46F43-0FBE-42FE-A4AD-4387266DA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E05421-6341-45AA-8229-48D655BBD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21E1E4-644B-496D-9108-F9838B493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8DCA52-5686-4A3F-A402-6C2F6AF01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572F9D-35EA-4B3B-BEF8-5FD49565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D69ADA-D891-48A1-AF43-3A6B002A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9C0DBD-D9EF-4EC5-AA9F-0233B4E6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6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0C5EE-F9A2-4B38-ADED-E72684F2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6C8F9-3E49-4036-9A70-0D555FB35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D16C11-D7ED-42EB-B49E-AE77A16C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19F8C1-7D8B-4E97-89B5-0DA5B874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33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BFBEE-1209-4C0D-BB08-E459DCB1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C050B9-0FF5-4EFE-90F4-2705B6F59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BECE45-C633-48DD-B8D9-3367467E2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67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1497-5B4F-406A-A5EE-138E4DFF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8B4CF0-05E0-4BB7-B1EC-B39B3DF87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4BB0B5-A5BD-4B1A-A4FC-F53AA8233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0AE4AC-AB08-4429-B9BE-8318D450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E0E481-2310-415B-88DB-688C87D0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1B5EFC-53F1-465E-A115-35352BD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0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A5E13-FD4D-4215-B730-888EAFCC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1457D6-77E9-49E7-9FD6-FCF33AA57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B7BC7C-E7B2-438F-8683-F897FDC2F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907225-8432-4548-A27D-587C5F5B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47F9E3-BADC-4A25-A19A-2DC01958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9CD58C-8E85-403A-9939-C49DE1B5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FA6864-A383-4CD8-8A84-23832844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9F3F98-D52F-4441-A477-A78DDD1C5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F4E9E-291C-47DB-BDDE-D7AFC911A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B5CF1-FC4D-498E-B2DB-618EE3700C43}" type="datetimeFigureOut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88EFD-D909-482F-BE5D-262BB748B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EEA89-0CEB-47A1-A63E-B3B62D185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4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45685C0-6B51-4306-BF71-8F0F182BEB53}"/>
              </a:ext>
            </a:extLst>
          </p:cNvPr>
          <p:cNvCxnSpPr/>
          <p:nvPr/>
        </p:nvCxnSpPr>
        <p:spPr>
          <a:xfrm>
            <a:off x="529389" y="2781701"/>
            <a:ext cx="1453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69A7FAA-3802-4525-8157-04AF3072C3D6}"/>
              </a:ext>
            </a:extLst>
          </p:cNvPr>
          <p:cNvSpPr txBox="1"/>
          <p:nvPr/>
        </p:nvSpPr>
        <p:spPr>
          <a:xfrm>
            <a:off x="427508" y="2839271"/>
            <a:ext cx="20505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소프트웨어학과 김민구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컴퓨터공학과    박지민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지능기전학부    </a:t>
            </a:r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이규훈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지능기전학부    이병찬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3CC374-A08C-401F-B3BB-558632252688}"/>
              </a:ext>
            </a:extLst>
          </p:cNvPr>
          <p:cNvSpPr/>
          <p:nvPr/>
        </p:nvSpPr>
        <p:spPr>
          <a:xfrm>
            <a:off x="404260" y="1838428"/>
            <a:ext cx="4924978" cy="247541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E03D4-0FBC-4018-A501-15A3D0BECED1}"/>
              </a:ext>
            </a:extLst>
          </p:cNvPr>
          <p:cNvSpPr txBox="1"/>
          <p:nvPr/>
        </p:nvSpPr>
        <p:spPr>
          <a:xfrm>
            <a:off x="310476" y="289521"/>
            <a:ext cx="76193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회의실 예약 시스템</a:t>
            </a:r>
            <a:endParaRPr lang="en-US" altLang="ko-KR" sz="4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r>
              <a:rPr lang="en-US" altLang="ko-KR" sz="4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ko-KR" altLang="en-US" sz="4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 </a:t>
            </a:r>
            <a:r>
              <a:rPr lang="ko-KR" altLang="en-US" sz="4400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위캔두잇</a:t>
            </a:r>
            <a:endParaRPr lang="en-US" altLang="ko-KR" sz="4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821628-1746-EE10-7A65-58D2F375DE75}"/>
              </a:ext>
            </a:extLst>
          </p:cNvPr>
          <p:cNvSpPr txBox="1"/>
          <p:nvPr/>
        </p:nvSpPr>
        <p:spPr>
          <a:xfrm>
            <a:off x="2625969" y="31652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63668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91945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299863" y="471636"/>
            <a:ext cx="107501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사용자 기능 </a:t>
            </a:r>
            <a:r>
              <a:rPr lang="en-US" altLang="ko-KR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</a:t>
            </a:r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회의실 </a:t>
            </a:r>
            <a:r>
              <a:rPr lang="ko-KR" altLang="en-US" sz="3500" b="1" dirty="0">
                <a:solidFill>
                  <a:srgbClr val="92D05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일반</a:t>
            </a:r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예약 프로세스</a:t>
            </a:r>
            <a:endParaRPr lang="en-US" altLang="ko-KR" sz="3500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9" name="그림 8" descr="차트이(가) 표시된 사진&#10;&#10;자동 생성된 설명">
            <a:extLst>
              <a:ext uri="{FF2B5EF4-FFF2-40B4-BE49-F238E27FC236}">
                <a16:creationId xmlns:a16="http://schemas.microsoft.com/office/drawing/2014/main" id="{8A117916-F1A8-D3D2-CE9B-546A36333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760" y="1275588"/>
            <a:ext cx="3186383" cy="46800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C2C4A592-12F5-6D77-929F-589B93969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143" y="1275588"/>
            <a:ext cx="3186383" cy="4680000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9ADAA0D1-36BE-A227-FB5F-794262B84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857" y="1275588"/>
            <a:ext cx="3186383" cy="4680000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14423938-1E08-C15D-3A4A-C89BD8387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361" y="0"/>
            <a:ext cx="0" cy="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243A668-5782-B4DF-C1FF-1543594FF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6936" y="1275588"/>
            <a:ext cx="3186383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4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91945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299863" y="471636"/>
            <a:ext cx="107501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사용자 기능 </a:t>
            </a:r>
            <a:r>
              <a:rPr lang="en-US" altLang="ko-KR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</a:t>
            </a:r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회의실 </a:t>
            </a:r>
            <a:r>
              <a:rPr lang="ko-KR" altLang="en-US" sz="3500" b="1" dirty="0">
                <a:solidFill>
                  <a:srgbClr val="92D05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정기</a:t>
            </a:r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예약 프로세스</a:t>
            </a:r>
            <a:endParaRPr lang="en-US" altLang="ko-KR" sz="3500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C2C4A592-12F5-6D77-929F-589B93969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143" y="1275588"/>
            <a:ext cx="3186383" cy="4680000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9ADAA0D1-36BE-A227-FB5F-794262B84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857" y="1275588"/>
            <a:ext cx="3186383" cy="4680000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14423938-1E08-C15D-3A4A-C89BD8387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361" y="0"/>
            <a:ext cx="0" cy="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243A668-5782-B4DF-C1FF-1543594FF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936" y="1275588"/>
            <a:ext cx="3186383" cy="468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553C3E4-D7AF-B627-3B3B-3853193B8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857" y="1275588"/>
            <a:ext cx="3186383" cy="46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7BC340-E362-0EB9-4EC4-46825A646AA6}"/>
              </a:ext>
            </a:extLst>
          </p:cNvPr>
          <p:cNvSpPr txBox="1"/>
          <p:nvPr/>
        </p:nvSpPr>
        <p:spPr>
          <a:xfrm>
            <a:off x="4182256" y="-5846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62750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91945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22693" y="474452"/>
            <a:ext cx="107501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사용자 기능 </a:t>
            </a:r>
            <a:r>
              <a:rPr lang="en-US" altLang="ko-KR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</a:t>
            </a:r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다른 사람에게 공유되는 화면</a:t>
            </a:r>
            <a:endParaRPr lang="en-US" altLang="ko-KR" sz="3500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18036C1-904A-009E-B62C-E258C5498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808" y="1389223"/>
            <a:ext cx="3186383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51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91945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22693" y="474452"/>
            <a:ext cx="107501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사용자 기능 </a:t>
            </a:r>
            <a:r>
              <a:rPr lang="en-US" altLang="ko-KR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</a:t>
            </a:r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회의실 정보</a:t>
            </a:r>
            <a:endParaRPr lang="en-US" altLang="ko-KR" sz="3500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256822-D40D-1089-55B7-05893B76B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76" y="1275588"/>
            <a:ext cx="3186383" cy="46800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7A6C998-20AD-4207-971E-3352386BE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676" y="343893"/>
            <a:ext cx="2698948" cy="64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A87F7A-F886-FA6C-9AB5-9590EB099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060" y="0"/>
            <a:ext cx="3681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40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B5748E-C5C0-0037-26C3-325025BDDFF9}"/>
              </a:ext>
            </a:extLst>
          </p:cNvPr>
          <p:cNvSpPr txBox="1"/>
          <p:nvPr/>
        </p:nvSpPr>
        <p:spPr>
          <a:xfrm>
            <a:off x="10186988" y="857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3690B57-C249-17A5-AE19-14774DBF0561}"/>
              </a:ext>
            </a:extLst>
          </p:cNvPr>
          <p:cNvSpPr/>
          <p:nvPr/>
        </p:nvSpPr>
        <p:spPr>
          <a:xfrm>
            <a:off x="4337074" y="1457325"/>
            <a:ext cx="3661464" cy="36614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24B4DF-EA52-5027-FBE5-7D9ED4C69BC8}"/>
              </a:ext>
            </a:extLst>
          </p:cNvPr>
          <p:cNvSpPr/>
          <p:nvPr/>
        </p:nvSpPr>
        <p:spPr>
          <a:xfrm>
            <a:off x="5155557" y="2972586"/>
            <a:ext cx="202449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500" b="1" dirty="0">
                <a:solidFill>
                  <a:srgbClr val="F0D252"/>
                </a:solidFill>
                <a:ea typeface="Tmon몬소리 Black" panose="02000A03000000000000" pitchFamily="2" charset="-127"/>
              </a:rPr>
              <a:t>관리자</a:t>
            </a:r>
            <a:endParaRPr lang="ko-KR" altLang="en-US" sz="3500" b="1" dirty="0">
              <a:solidFill>
                <a:srgbClr val="F0D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37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91945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22693" y="474452"/>
            <a:ext cx="107501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관리자 기능 </a:t>
            </a:r>
            <a:r>
              <a:rPr lang="en-US" altLang="ko-KR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</a:t>
            </a:r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관리자 기본 페이지</a:t>
            </a:r>
            <a:endParaRPr lang="en-US" altLang="ko-KR" sz="3500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5715B78-D475-0A35-84F5-4F917C04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75588"/>
            <a:ext cx="7772400" cy="4426015"/>
          </a:xfrm>
          <a:prstGeom prst="rect">
            <a:avLst/>
          </a:prstGeom>
        </p:spPr>
      </p:pic>
      <p:pic>
        <p:nvPicPr>
          <p:cNvPr id="5" name="그림 4" descr="도표, 테이블이(가) 표시된 사진&#10;&#10;자동 생성된 설명">
            <a:extLst>
              <a:ext uri="{FF2B5EF4-FFF2-40B4-BE49-F238E27FC236}">
                <a16:creationId xmlns:a16="http://schemas.microsoft.com/office/drawing/2014/main" id="{EA57590D-3EE1-7AF1-54EA-FA964FC3C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75587"/>
            <a:ext cx="7772400" cy="4426015"/>
          </a:xfrm>
          <a:prstGeom prst="rect">
            <a:avLst/>
          </a:prstGeom>
        </p:spPr>
      </p:pic>
      <p:pic>
        <p:nvPicPr>
          <p:cNvPr id="9" name="그림 8" descr="도표, 테이블이(가) 표시된 사진&#10;&#10;자동 생성된 설명">
            <a:extLst>
              <a:ext uri="{FF2B5EF4-FFF2-40B4-BE49-F238E27FC236}">
                <a16:creationId xmlns:a16="http://schemas.microsoft.com/office/drawing/2014/main" id="{CC734431-328F-1D80-CDFB-4A153B3B6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75587"/>
            <a:ext cx="7772400" cy="4426015"/>
          </a:xfrm>
          <a:prstGeom prst="rect">
            <a:avLst/>
          </a:prstGeom>
        </p:spPr>
      </p:pic>
      <p:pic>
        <p:nvPicPr>
          <p:cNvPr id="11" name="그림 10" descr="도표, 테이블이(가) 표시된 사진&#10;&#10;자동 생성된 설명">
            <a:extLst>
              <a:ext uri="{FF2B5EF4-FFF2-40B4-BE49-F238E27FC236}">
                <a16:creationId xmlns:a16="http://schemas.microsoft.com/office/drawing/2014/main" id="{5AE3EB6F-BCE6-5E17-A0BC-696EC1A4EF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75586"/>
            <a:ext cx="7772400" cy="442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58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91945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22693" y="474452"/>
            <a:ext cx="107501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관리자 기능 </a:t>
            </a:r>
            <a:r>
              <a:rPr lang="en-US" altLang="ko-KR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</a:t>
            </a:r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예약내역 및 예약 관리</a:t>
            </a:r>
            <a:endParaRPr lang="en-US" altLang="ko-KR" sz="3500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5715B78-D475-0A35-84F5-4F917C04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75588"/>
            <a:ext cx="7772400" cy="4426015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9451F655-5327-F6FB-1AB5-B3B89E9C3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75588"/>
            <a:ext cx="7772400" cy="4426015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0F4FEAF4-86DD-FBD3-CFD9-EB12BBB96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75587"/>
            <a:ext cx="7772400" cy="442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37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91945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22693" y="474452"/>
            <a:ext cx="107501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관리자 기능 </a:t>
            </a:r>
            <a:r>
              <a:rPr lang="en-US" altLang="ko-KR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</a:t>
            </a:r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예약 일정 확인</a:t>
            </a:r>
            <a:endParaRPr lang="en-US" altLang="ko-KR" sz="3500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973388-4D3D-F1B3-55EB-31CE65E62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1275587"/>
            <a:ext cx="7772400" cy="44260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3A3C2D-A6FE-B80A-17FE-28EE4AC40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790" y="1656905"/>
            <a:ext cx="3105385" cy="35441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00A5A2-C29B-E7C2-0CB4-389EBB0E5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1275587"/>
            <a:ext cx="7772400" cy="44260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537135-8FDE-9374-133A-F515B3539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1275587"/>
            <a:ext cx="7772400" cy="442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76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91945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22693" y="474452"/>
            <a:ext cx="107501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관리자 기능 </a:t>
            </a:r>
            <a:r>
              <a:rPr lang="en-US" altLang="ko-KR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</a:t>
            </a:r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회원 관리</a:t>
            </a:r>
            <a:endParaRPr lang="en-US" altLang="ko-KR" sz="3500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5715B78-D475-0A35-84F5-4F917C04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75588"/>
            <a:ext cx="7772400" cy="4426015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D3FF29F5-7258-16FD-D396-D2B7B7323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75588"/>
            <a:ext cx="7772400" cy="4426015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3885F21E-3A05-2856-C54D-BA4C4BEE1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75587"/>
            <a:ext cx="7772400" cy="4426015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705BD59B-14B1-8EC5-A4C0-EA941F906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75587"/>
            <a:ext cx="7772400" cy="442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98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91945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22693" y="474452"/>
            <a:ext cx="107501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관리자 기능 </a:t>
            </a:r>
            <a:r>
              <a:rPr lang="en-US" altLang="ko-KR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</a:t>
            </a:r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회의실 관리 및 추가</a:t>
            </a:r>
            <a:endParaRPr lang="en-US" altLang="ko-KR" sz="3500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B65455-1D9A-476D-BDD2-25AECB0B9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75588"/>
            <a:ext cx="7772400" cy="43340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367F92-C3A2-A8DE-92AC-6D15ADA4A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75588"/>
            <a:ext cx="7772400" cy="433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26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BBEBF7EE-51EB-4318-8F52-A8E501868CBC}"/>
              </a:ext>
            </a:extLst>
          </p:cNvPr>
          <p:cNvGrpSpPr/>
          <p:nvPr/>
        </p:nvGrpSpPr>
        <p:grpSpPr>
          <a:xfrm>
            <a:off x="3267857" y="3247127"/>
            <a:ext cx="3517852" cy="1428750"/>
            <a:chOff x="2616334" y="2714625"/>
            <a:chExt cx="3517852" cy="142875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697E4AA-5A8D-44F0-96DE-DF49CECC990E}"/>
                </a:ext>
              </a:extLst>
            </p:cNvPr>
            <p:cNvGrpSpPr/>
            <p:nvPr/>
          </p:nvGrpSpPr>
          <p:grpSpPr>
            <a:xfrm>
              <a:off x="2616334" y="2714625"/>
              <a:ext cx="1428750" cy="1428750"/>
              <a:chOff x="2616334" y="2714625"/>
              <a:chExt cx="1428750" cy="1428750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6A512510-2BA2-4530-8A19-945D066A16E7}"/>
                  </a:ext>
                </a:extLst>
              </p:cNvPr>
              <p:cNvSpPr/>
              <p:nvPr/>
            </p:nvSpPr>
            <p:spPr>
              <a:xfrm>
                <a:off x="2616334" y="2714625"/>
                <a:ext cx="1428750" cy="142875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8F3144B-24E5-4E75-8594-FEEF36E6124E}"/>
                  </a:ext>
                </a:extLst>
              </p:cNvPr>
              <p:cNvSpPr/>
              <p:nvPr/>
            </p:nvSpPr>
            <p:spPr>
              <a:xfrm>
                <a:off x="2853655" y="3231862"/>
                <a:ext cx="9541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0D252"/>
                    </a:solidFill>
                    <a:ea typeface="Tmon몬소리 Black" panose="02000A03000000000000" pitchFamily="2" charset="-127"/>
                  </a:rPr>
                  <a:t>사용자</a:t>
                </a:r>
                <a:endParaRPr lang="ko-KR" altLang="en-US" sz="2000" dirty="0">
                  <a:solidFill>
                    <a:srgbClr val="F0D252"/>
                  </a:solidFill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995B7A-5A38-4AB5-A7A2-85E5C057F310}"/>
                </a:ext>
              </a:extLst>
            </p:cNvPr>
            <p:cNvGrpSpPr/>
            <p:nvPr/>
          </p:nvGrpSpPr>
          <p:grpSpPr>
            <a:xfrm>
              <a:off x="4705436" y="2714625"/>
              <a:ext cx="1428750" cy="1428750"/>
              <a:chOff x="6718169" y="2714625"/>
              <a:chExt cx="1428750" cy="1428750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2B1DF4B4-54CA-4C9C-B3CF-6B8503FFEE81}"/>
                  </a:ext>
                </a:extLst>
              </p:cNvPr>
              <p:cNvSpPr/>
              <p:nvPr/>
            </p:nvSpPr>
            <p:spPr>
              <a:xfrm>
                <a:off x="6718169" y="2714625"/>
                <a:ext cx="1428750" cy="142875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8AC5F8B-8068-4EEA-A384-AE278FEFEAE8}"/>
                  </a:ext>
                </a:extLst>
              </p:cNvPr>
              <p:cNvSpPr/>
              <p:nvPr/>
            </p:nvSpPr>
            <p:spPr>
              <a:xfrm>
                <a:off x="6955490" y="3231862"/>
                <a:ext cx="9541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0D252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관리자</a:t>
                </a:r>
                <a:endParaRPr lang="ko-KR" altLang="en-US" sz="2000" dirty="0">
                  <a:solidFill>
                    <a:srgbClr val="F0D252"/>
                  </a:solidFill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3622700" y="1046440"/>
            <a:ext cx="494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발표 목차</a:t>
            </a:r>
            <a:endParaRPr lang="en-US" altLang="ko-KR" sz="4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ECF0BF4-701A-1050-EDE4-6601883B0389}"/>
              </a:ext>
            </a:extLst>
          </p:cNvPr>
          <p:cNvSpPr/>
          <p:nvPr/>
        </p:nvSpPr>
        <p:spPr>
          <a:xfrm>
            <a:off x="7500082" y="3247127"/>
            <a:ext cx="1428750" cy="1428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103BCF-1D15-1012-67A6-BAFC5810C5D7}"/>
              </a:ext>
            </a:extLst>
          </p:cNvPr>
          <p:cNvSpPr/>
          <p:nvPr/>
        </p:nvSpPr>
        <p:spPr>
          <a:xfrm>
            <a:off x="7737404" y="3764364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0D252"/>
                </a:solidFill>
              </a:rPr>
              <a:t>차별점</a:t>
            </a:r>
            <a:endParaRPr lang="ko-KR" altLang="en-US" sz="2000" dirty="0">
              <a:solidFill>
                <a:srgbClr val="F0D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83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91945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22693" y="474452"/>
            <a:ext cx="107501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관리자 기능 </a:t>
            </a:r>
            <a:r>
              <a:rPr lang="en-US" altLang="ko-KR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</a:t>
            </a:r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회의실 추가</a:t>
            </a:r>
            <a:endParaRPr lang="en-US" altLang="ko-KR" sz="3500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62524B-724B-0371-5FAB-06869D1B8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5588"/>
            <a:ext cx="7772400" cy="43349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1E48D62-92B3-BB51-E953-D8FE309F8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75588"/>
            <a:ext cx="7772400" cy="4334967"/>
          </a:xfrm>
          <a:prstGeom prst="rect">
            <a:avLst/>
          </a:prstGeom>
        </p:spPr>
      </p:pic>
      <p:pic>
        <p:nvPicPr>
          <p:cNvPr id="18" name="그림 17" descr="웹사이트이(가) 표시된 사진&#10;&#10;자동 생성된 설명">
            <a:extLst>
              <a:ext uri="{FF2B5EF4-FFF2-40B4-BE49-F238E27FC236}">
                <a16:creationId xmlns:a16="http://schemas.microsoft.com/office/drawing/2014/main" id="{2C3C957A-E307-F54D-A893-D681DD2A6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76457"/>
            <a:ext cx="7772400" cy="433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92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91945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22693" y="474452"/>
            <a:ext cx="107501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관리자 기능 </a:t>
            </a:r>
            <a:r>
              <a:rPr lang="en-US" altLang="ko-KR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</a:t>
            </a:r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회의실 정보</a:t>
            </a:r>
            <a:endParaRPr lang="en-US" altLang="ko-KR" sz="3500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62524B-724B-0371-5FAB-06869D1B8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5588"/>
            <a:ext cx="7772400" cy="43349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1E48D62-92B3-BB51-E953-D8FE309F8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75588"/>
            <a:ext cx="7772400" cy="43349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78A8287-C5D9-44E7-89B6-0E4F7A823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216328"/>
            <a:ext cx="7772400" cy="44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89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91945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22693" y="474452"/>
            <a:ext cx="107501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관리자 기능 </a:t>
            </a:r>
            <a:r>
              <a:rPr lang="en-US" altLang="ko-KR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</a:t>
            </a:r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회의실 세부사항 설정</a:t>
            </a:r>
            <a:endParaRPr lang="en-US" altLang="ko-KR" sz="3500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DCAE34-FF1E-B623-F76A-4140AFCE4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5586"/>
            <a:ext cx="7772400" cy="4341200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FD5D503D-AEEE-64BA-F133-02A4B52FB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76456"/>
            <a:ext cx="7772400" cy="4340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433E50-691B-2242-7468-6992B622C731}"/>
              </a:ext>
            </a:extLst>
          </p:cNvPr>
          <p:cNvSpPr txBox="1"/>
          <p:nvPr/>
        </p:nvSpPr>
        <p:spPr>
          <a:xfrm>
            <a:off x="4137771" y="5625395"/>
            <a:ext cx="39164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500" b="1" dirty="0"/>
              <a:t>예약횟수를</a:t>
            </a:r>
            <a:r>
              <a:rPr kumimoji="1" lang="ko-KR" altLang="en-US" sz="1500" b="1" dirty="0"/>
              <a:t> 관리자가 유동적으로 설정 가능</a:t>
            </a:r>
            <a:endParaRPr kumimoji="1" lang="ko-Kore-KR" altLang="en-US" sz="1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DDFA3-205F-54F3-5E4C-F62980B15544}"/>
              </a:ext>
            </a:extLst>
          </p:cNvPr>
          <p:cNvSpPr txBox="1"/>
          <p:nvPr/>
        </p:nvSpPr>
        <p:spPr>
          <a:xfrm>
            <a:off x="4007927" y="5957169"/>
            <a:ext cx="41761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500" b="1" dirty="0"/>
              <a:t>사용시간</a:t>
            </a:r>
            <a:r>
              <a:rPr kumimoji="1" lang="ko-KR" altLang="en-US" sz="1500" b="1" dirty="0"/>
              <a:t> 또한 관리자가 유동적으로 설정 가능</a:t>
            </a:r>
            <a:endParaRPr kumimoji="1" lang="ko-Kore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268160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38EB4B-D11C-AE0A-5123-F4D3CADC63CF}"/>
              </a:ext>
            </a:extLst>
          </p:cNvPr>
          <p:cNvSpPr/>
          <p:nvPr/>
        </p:nvSpPr>
        <p:spPr>
          <a:xfrm>
            <a:off x="6314592" y="648714"/>
            <a:ext cx="4924978" cy="499056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9D5B31-7C1D-5765-9CD1-626B69063935}"/>
              </a:ext>
            </a:extLst>
          </p:cNvPr>
          <p:cNvSpPr/>
          <p:nvPr/>
        </p:nvSpPr>
        <p:spPr>
          <a:xfrm>
            <a:off x="6314592" y="1891903"/>
            <a:ext cx="4924978" cy="499056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FC89CC-F57B-FFC0-89E1-AB5212190B4D}"/>
              </a:ext>
            </a:extLst>
          </p:cNvPr>
          <p:cNvSpPr/>
          <p:nvPr/>
        </p:nvSpPr>
        <p:spPr>
          <a:xfrm>
            <a:off x="6314592" y="3073574"/>
            <a:ext cx="4924978" cy="499056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D56B51-D913-C3B8-3544-B2A4353C454B}"/>
              </a:ext>
            </a:extLst>
          </p:cNvPr>
          <p:cNvSpPr/>
          <p:nvPr/>
        </p:nvSpPr>
        <p:spPr>
          <a:xfrm>
            <a:off x="6314592" y="4287878"/>
            <a:ext cx="4924978" cy="499056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5748E-C5C0-0037-26C3-325025BDDFF9}"/>
              </a:ext>
            </a:extLst>
          </p:cNvPr>
          <p:cNvSpPr txBox="1"/>
          <p:nvPr/>
        </p:nvSpPr>
        <p:spPr>
          <a:xfrm>
            <a:off x="10186988" y="857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3690B57-C249-17A5-AE19-14774DBF0561}"/>
              </a:ext>
            </a:extLst>
          </p:cNvPr>
          <p:cNvSpPr/>
          <p:nvPr/>
        </p:nvSpPr>
        <p:spPr>
          <a:xfrm>
            <a:off x="1061612" y="1457325"/>
            <a:ext cx="3661464" cy="36614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24B4DF-EA52-5027-FBE5-7D9ED4C69BC8}"/>
              </a:ext>
            </a:extLst>
          </p:cNvPr>
          <p:cNvSpPr/>
          <p:nvPr/>
        </p:nvSpPr>
        <p:spPr>
          <a:xfrm>
            <a:off x="1880095" y="2972586"/>
            <a:ext cx="202449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500" b="1" dirty="0" err="1">
                <a:solidFill>
                  <a:srgbClr val="F0D252"/>
                </a:solidFill>
                <a:ea typeface="Tmon몬소리 Black" panose="02000A03000000000000" pitchFamily="2" charset="-127"/>
              </a:rPr>
              <a:t>차별점</a:t>
            </a:r>
            <a:endParaRPr lang="ko-KR" altLang="en-US" sz="3500" b="1" dirty="0">
              <a:solidFill>
                <a:srgbClr val="F0D25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2C424-AC58-AE20-3889-4BA4CBD2C629}"/>
              </a:ext>
            </a:extLst>
          </p:cNvPr>
          <p:cNvSpPr txBox="1"/>
          <p:nvPr/>
        </p:nvSpPr>
        <p:spPr>
          <a:xfrm>
            <a:off x="6289826" y="623570"/>
            <a:ext cx="40511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/>
              <a:t>과거 예약을 다시 예약</a:t>
            </a:r>
          </a:p>
          <a:p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72A490-9C22-E45D-7F69-982D51066D03}"/>
              </a:ext>
            </a:extLst>
          </p:cNvPr>
          <p:cNvSpPr txBox="1"/>
          <p:nvPr/>
        </p:nvSpPr>
        <p:spPr>
          <a:xfrm>
            <a:off x="6181780" y="3073574"/>
            <a:ext cx="2358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r>
              <a:rPr lang="ko-KR" altLang="en-US" sz="3000" b="1" dirty="0"/>
              <a:t>회의실 추가</a:t>
            </a:r>
          </a:p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4AE761-9688-6C3E-F54F-672ABE1A367A}"/>
              </a:ext>
            </a:extLst>
          </p:cNvPr>
          <p:cNvSpPr txBox="1"/>
          <p:nvPr/>
        </p:nvSpPr>
        <p:spPr>
          <a:xfrm>
            <a:off x="5858945" y="1868937"/>
            <a:ext cx="4512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ko-KR" altLang="en-US" sz="3000" b="1" dirty="0"/>
              <a:t>회의실 예약 내역 공유</a:t>
            </a:r>
            <a:endParaRPr lang="en-US" altLang="ko-KR" sz="3000" b="1" dirty="0"/>
          </a:p>
          <a:p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FCFF2-77B8-35D7-2F23-4FB560544B6D}"/>
              </a:ext>
            </a:extLst>
          </p:cNvPr>
          <p:cNvSpPr txBox="1"/>
          <p:nvPr/>
        </p:nvSpPr>
        <p:spPr>
          <a:xfrm>
            <a:off x="5828161" y="4288036"/>
            <a:ext cx="3608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ko-KR" altLang="en-US" sz="3000" b="1" dirty="0"/>
              <a:t>예약 대기 리스트</a:t>
            </a:r>
          </a:p>
          <a:p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1D442B-0552-D9B5-F74C-A4CA4ED7AF23}"/>
              </a:ext>
            </a:extLst>
          </p:cNvPr>
          <p:cNvSpPr/>
          <p:nvPr/>
        </p:nvSpPr>
        <p:spPr>
          <a:xfrm>
            <a:off x="6314592" y="5470995"/>
            <a:ext cx="4924978" cy="499056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06E109-13E2-5486-4CED-DC75F4E867D3}"/>
              </a:ext>
            </a:extLst>
          </p:cNvPr>
          <p:cNvSpPr txBox="1"/>
          <p:nvPr/>
        </p:nvSpPr>
        <p:spPr>
          <a:xfrm>
            <a:off x="5828161" y="5470995"/>
            <a:ext cx="54168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ko-KR" altLang="en-US" sz="3000" b="1" dirty="0"/>
              <a:t>관리자 예약횟수 시간 설정 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00705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B92E4F-192C-0811-A7D8-DDFB70EC7C60}"/>
              </a:ext>
            </a:extLst>
          </p:cNvPr>
          <p:cNvSpPr/>
          <p:nvPr/>
        </p:nvSpPr>
        <p:spPr>
          <a:xfrm>
            <a:off x="3003051" y="4694203"/>
            <a:ext cx="6098907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A487FF-A302-2B1D-0E73-CBFAD5CFCCB9}"/>
              </a:ext>
            </a:extLst>
          </p:cNvPr>
          <p:cNvSpPr/>
          <p:nvPr/>
        </p:nvSpPr>
        <p:spPr>
          <a:xfrm>
            <a:off x="3003051" y="4146312"/>
            <a:ext cx="6098907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2135E13-2FCF-123C-4534-362E42451D84}"/>
              </a:ext>
            </a:extLst>
          </p:cNvPr>
          <p:cNvSpPr/>
          <p:nvPr/>
        </p:nvSpPr>
        <p:spPr>
          <a:xfrm>
            <a:off x="3003052" y="3587474"/>
            <a:ext cx="6098907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25708F-CE20-CEBC-C70F-093F33F183D4}"/>
              </a:ext>
            </a:extLst>
          </p:cNvPr>
          <p:cNvSpPr/>
          <p:nvPr/>
        </p:nvSpPr>
        <p:spPr>
          <a:xfrm>
            <a:off x="3003052" y="3035267"/>
            <a:ext cx="6098907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F2F42C-A7FD-4715-5409-CE48C1D11E08}"/>
              </a:ext>
            </a:extLst>
          </p:cNvPr>
          <p:cNvSpPr/>
          <p:nvPr/>
        </p:nvSpPr>
        <p:spPr>
          <a:xfrm>
            <a:off x="3003052" y="2488204"/>
            <a:ext cx="6098907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D4C134-D48A-7A01-1289-0AACF6862051}"/>
              </a:ext>
            </a:extLst>
          </p:cNvPr>
          <p:cNvSpPr/>
          <p:nvPr/>
        </p:nvSpPr>
        <p:spPr>
          <a:xfrm>
            <a:off x="3003050" y="5245582"/>
            <a:ext cx="6098907" cy="3561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0C0FD-F54F-A957-F717-2EE03BD56E6A}"/>
              </a:ext>
            </a:extLst>
          </p:cNvPr>
          <p:cNvSpPr txBox="1"/>
          <p:nvPr/>
        </p:nvSpPr>
        <p:spPr>
          <a:xfrm>
            <a:off x="2532021" y="2488204"/>
            <a:ext cx="712795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ko-KR" altLang="en-US" sz="1800" b="1" dirty="0"/>
              <a:t>대양</a:t>
            </a:r>
            <a:r>
              <a:rPr lang="en-US" altLang="ko" sz="1800" b="1" dirty="0"/>
              <a:t>AI </a:t>
            </a:r>
            <a:r>
              <a:rPr lang="ko-KR" altLang="en-US" sz="1800" b="1" dirty="0"/>
              <a:t>센터의 </a:t>
            </a:r>
            <a:r>
              <a:rPr lang="en-US" altLang="ko-KR" sz="1800" b="1" dirty="0"/>
              <a:t>835, 836 </a:t>
            </a:r>
            <a:r>
              <a:rPr lang="ko-KR" altLang="en-US" sz="1800" b="1" dirty="0"/>
              <a:t>회의실 온라인 예약 시스템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800"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ko-KR" altLang="en-US" sz="1800" b="1" dirty="0"/>
              <a:t>시간대별 예약할 수 있는 </a:t>
            </a:r>
            <a:r>
              <a:rPr lang="en-US" altLang="ko" sz="1800" b="1" dirty="0"/>
              <a:t>UI </a:t>
            </a:r>
            <a:r>
              <a:rPr lang="ko-KR" altLang="en-US" sz="1800" b="1" dirty="0"/>
              <a:t>제공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800"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ko-KR" altLang="en-US" sz="1800" b="1" dirty="0"/>
              <a:t>주별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월별 정기 예약 가능 기능 제공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800"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ko-KR" altLang="en-US" sz="1800" b="1" dirty="0"/>
              <a:t>회원제로 운영하며 관리자가 회원관리 할 수 있는 </a:t>
            </a:r>
            <a:r>
              <a:rPr lang="en-US" altLang="ko" sz="1800" b="1" dirty="0"/>
              <a:t>UI </a:t>
            </a:r>
            <a:r>
              <a:rPr lang="ko-KR" altLang="en-US" sz="1800" b="1" dirty="0"/>
              <a:t>제공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800"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ko-KR" altLang="en-US" sz="1800" b="1" dirty="0" err="1"/>
              <a:t>웹앱</a:t>
            </a:r>
            <a:r>
              <a:rPr lang="ko-KR" altLang="en-US" sz="1800" b="1" dirty="0"/>
              <a:t> 형태로 운영</a:t>
            </a:r>
            <a:endParaRPr lang="en-US" altLang="ko-KR" sz="1800"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endParaRPr lang="en-US" altLang="ko-KR" sz="1800" b="1" dirty="0"/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</a:pPr>
            <a:r>
              <a:rPr lang="ko-KR" altLang="en-US" sz="1800" b="1" dirty="0"/>
              <a:t>   신분에 따른 예약 관리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3622700" y="1024734"/>
            <a:ext cx="494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기본 요구사항</a:t>
            </a:r>
            <a:endParaRPr lang="en-US" altLang="ko-KR" sz="4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292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3622700" y="1046440"/>
            <a:ext cx="494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추가된 요구사항</a:t>
            </a:r>
            <a:endParaRPr lang="en-US" altLang="ko-KR" sz="4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E351DD-D2D7-AA0A-5831-BF31F92F7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91621"/>
            <a:ext cx="7772400" cy="360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80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B5748E-C5C0-0037-26C3-325025BDDFF9}"/>
              </a:ext>
            </a:extLst>
          </p:cNvPr>
          <p:cNvSpPr txBox="1"/>
          <p:nvPr/>
        </p:nvSpPr>
        <p:spPr>
          <a:xfrm>
            <a:off x="10186988" y="857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3690B57-C249-17A5-AE19-14774DBF0561}"/>
              </a:ext>
            </a:extLst>
          </p:cNvPr>
          <p:cNvSpPr/>
          <p:nvPr/>
        </p:nvSpPr>
        <p:spPr>
          <a:xfrm>
            <a:off x="4337074" y="1457325"/>
            <a:ext cx="3661464" cy="36614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24B4DF-EA52-5027-FBE5-7D9ED4C69BC8}"/>
              </a:ext>
            </a:extLst>
          </p:cNvPr>
          <p:cNvSpPr/>
          <p:nvPr/>
        </p:nvSpPr>
        <p:spPr>
          <a:xfrm>
            <a:off x="5155557" y="2972586"/>
            <a:ext cx="202449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500" b="1" dirty="0">
                <a:solidFill>
                  <a:srgbClr val="F0D252"/>
                </a:solidFill>
                <a:ea typeface="Tmon몬소리 Black" panose="02000A03000000000000" pitchFamily="2" charset="-127"/>
              </a:rPr>
              <a:t>사용자</a:t>
            </a:r>
            <a:endParaRPr lang="ko-KR" altLang="en-US" sz="3500" b="1" dirty="0">
              <a:solidFill>
                <a:srgbClr val="F0D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040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91945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22693" y="474452"/>
            <a:ext cx="107501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사용자 기능 </a:t>
            </a:r>
            <a:r>
              <a:rPr lang="en-US" altLang="ko-KR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</a:t>
            </a:r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시작화면과 로그인 </a:t>
            </a:r>
            <a:endParaRPr lang="en-US" altLang="ko-KR" sz="3500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9F7E715-820D-F737-BF06-2C7E99466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36" y="1275588"/>
            <a:ext cx="3186383" cy="46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2002C4-243B-5757-ABF1-25F8A9C5B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70" y="1275588"/>
            <a:ext cx="3186383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97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91945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22693" y="474452"/>
            <a:ext cx="107501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사용자 기능 </a:t>
            </a:r>
            <a:r>
              <a:rPr lang="en-US" altLang="ko-KR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</a:t>
            </a:r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마이페이지에서 예약내역 확인하기</a:t>
            </a:r>
            <a:endParaRPr lang="en-US" altLang="ko-KR" sz="3500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E3F263-74DD-DA0D-3710-E7031DCC4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57" y="1275588"/>
            <a:ext cx="2404765" cy="46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04F525-66CB-6969-2552-58C88D41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56" y="1275588"/>
            <a:ext cx="2404765" cy="46800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7EC30DB-1651-7712-DD07-2A5F77897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826" y="1105394"/>
            <a:ext cx="2135801" cy="5525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92ED49-6BB6-5DF0-AFA5-D9FB13A9F094}"/>
              </a:ext>
            </a:extLst>
          </p:cNvPr>
          <p:cNvSpPr txBox="1"/>
          <p:nvPr/>
        </p:nvSpPr>
        <p:spPr>
          <a:xfrm>
            <a:off x="9894627" y="5078425"/>
            <a:ext cx="3006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00" b="1" dirty="0"/>
              <a:t>다시</a:t>
            </a:r>
            <a:r>
              <a:rPr kumimoji="1" lang="ko-KR" altLang="en-US" sz="1000" b="1" dirty="0"/>
              <a:t> 예약하기 버튼을 통해</a:t>
            </a:r>
            <a:br>
              <a:rPr kumimoji="1" lang="en-US" altLang="ko-KR" sz="1000" b="1" dirty="0"/>
            </a:br>
            <a:r>
              <a:rPr kumimoji="1" lang="ko-KR" altLang="en-US" sz="1000" b="1" dirty="0"/>
              <a:t>다음주 일반 예약이 가능</a:t>
            </a:r>
            <a:endParaRPr kumimoji="1" lang="ko-Kore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245495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91945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22693" y="474452"/>
            <a:ext cx="107501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사용자 기능 </a:t>
            </a:r>
            <a:r>
              <a:rPr lang="en-US" altLang="ko-KR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</a:t>
            </a:r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비밀번호 수정하기</a:t>
            </a:r>
            <a:endParaRPr lang="en-US" altLang="ko-KR" sz="3500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8" name="그림 7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FA6FF0CC-815B-AB90-9310-AC4901A09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36" y="1243893"/>
            <a:ext cx="3186383" cy="468000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7C1D278-42B9-C92E-95D1-5CA543161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70" y="1275588"/>
            <a:ext cx="3186383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5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91945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22693" y="474452"/>
            <a:ext cx="107501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사용자 기능 </a:t>
            </a:r>
            <a:r>
              <a:rPr lang="en-US" altLang="ko-KR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</a:t>
            </a:r>
            <a:r>
              <a:rPr lang="ko-KR" altLang="en-US" sz="35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예약 조회</a:t>
            </a:r>
            <a:endParaRPr lang="en-US" altLang="ko-KR" sz="3500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 descr="달력이(가) 표시된 사진&#10;&#10;자동 생성된 설명">
            <a:extLst>
              <a:ext uri="{FF2B5EF4-FFF2-40B4-BE49-F238E27FC236}">
                <a16:creationId xmlns:a16="http://schemas.microsoft.com/office/drawing/2014/main" id="{E612056B-FDC1-0A85-AF46-27271D488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95" y="1275588"/>
            <a:ext cx="3186383" cy="4680000"/>
          </a:xfrm>
          <a:prstGeom prst="rect">
            <a:avLst/>
          </a:prstGeom>
        </p:spPr>
      </p:pic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F1392AC4-43AB-2939-8C73-C87A108D9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72" y="1275588"/>
            <a:ext cx="3186383" cy="46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4D3681-E975-90A9-D535-38850C37B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678" y="2555789"/>
            <a:ext cx="1925495" cy="21195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6553C1-1597-A4D6-514B-1CF6AD593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55" y="2554986"/>
            <a:ext cx="1926224" cy="21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2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2778</TotalTime>
  <Words>198</Words>
  <Application>Microsoft Macintosh PowerPoint</Application>
  <PresentationFormat>와이드스크린</PresentationFormat>
  <Paragraphs>50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KoPub돋움체 Light</vt:lpstr>
      <vt:lpstr>맑은 고딕</vt:lpstr>
      <vt:lpstr>Tmon몬소리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림</dc:creator>
  <cp:lastModifiedBy>김민구</cp:lastModifiedBy>
  <cp:revision>15</cp:revision>
  <dcterms:created xsi:type="dcterms:W3CDTF">2018-04-26T13:55:58Z</dcterms:created>
  <dcterms:modified xsi:type="dcterms:W3CDTF">2023-03-23T12:30:23Z</dcterms:modified>
</cp:coreProperties>
</file>